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是一篇说明文。文章主要介绍了多巴胺穿搭。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626" y="836712"/>
            <a:ext cx="10677160" cy="1345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496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colour do you like wearing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“dopamine dressing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多巴胺穿搭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one of the fashions in 2024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However,is there any science behind 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“Dopamine dressing” was from the book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 fashion psychologist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心理学家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Dawnn Karen wrote this book in 2020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book,“dopamine dressing” is about wearing colourful clothes to get more dopamine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Dopamine is something in our brain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people feel good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brain gives it out when we eat delicious food,play with our pets,listen to our favourite songs,after we exercise or when we win a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,some studies showed a relationship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 the colours of the clothes we wear and how we act and feel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study found that wearing red can make it easier to take action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also showed bright colours can make people feel active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more study showed that wearing green can make people feel relaxed because it is the colour of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Yellow,the colour of summer,can bring people happiness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there are some problems with these studies because people from different cultures have different ideas about dressing and colours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word,“dopamine dressing” shows that we can wear colourful clothes to get more dopamine and feel good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Dressing is more than just a fashion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also a way of showing ourselves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start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examples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telling funny jokes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questions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old sayings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622" y="908720"/>
            <a:ext cx="4202426" cy="43324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colour do you like wearing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know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dopamine dressing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多巴胺穿搭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is there any science behind this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可知，作者通过问问题的方式，开始了这篇文章。故选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“dopamine dressing” according to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fashion in 2020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kind of plant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book about dressing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way of dressing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one of the fashions in 2024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dopamine dressing’ shows that we can wear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 to get more dopamine and feel good”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多巴胺穿搭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是一种穿衣方式。故选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brain may give out dopamine when we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bad food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 a basketball game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our favourite books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 the bad news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34566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“Dopamine is something in our brain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makes people feel good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brain gives it out when we eat delicious food, play with our pets, listen to our favourite songs, after we exercise or when we win a game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可知，当我们做令自己开心的事情时，大脑会释放多巴胺。即可推测，当我们读我们最喜欢的书时，我们的大脑可能会释放多巴胺。故选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84445" y="24332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best shows the structure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1091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109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aw22.jpg" descr="id:214750167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198662" y="1913413"/>
            <a:ext cx="852467" cy="1152128"/>
          </a:xfrm>
          <a:prstGeom prst="rect">
            <a:avLst/>
          </a:prstGeom>
        </p:spPr>
      </p:pic>
      <p:pic>
        <p:nvPicPr>
          <p:cNvPr id="7" name="aw23.jpg" descr="id:21475016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69781" y="1830799"/>
            <a:ext cx="1123950" cy="1223645"/>
          </a:xfrm>
          <a:prstGeom prst="rect">
            <a:avLst/>
          </a:prstGeom>
        </p:spPr>
      </p:pic>
      <p:pic>
        <p:nvPicPr>
          <p:cNvPr id="9" name="aw24.jpg" descr="id:21475016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15286" y="1886995"/>
            <a:ext cx="1008112" cy="1178545"/>
          </a:xfrm>
          <a:prstGeom prst="rect">
            <a:avLst/>
          </a:prstGeom>
        </p:spPr>
      </p:pic>
      <p:pic>
        <p:nvPicPr>
          <p:cNvPr id="10" name="aw25.jpg" descr="id:214750169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364106" y="1970967"/>
            <a:ext cx="1000125" cy="108902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956" y="881032"/>
            <a:ext cx="3986114" cy="447354"/>
          </a:xfrm>
          <a:prstGeom prst="rect">
            <a:avLst/>
          </a:prstGeom>
        </p:spPr>
      </p:pic>
      <p:sp>
        <p:nvSpPr>
          <p:cNvPr id="11" name="内容占位符 4"/>
          <p:cNvSpPr txBox="1"/>
          <p:nvPr/>
        </p:nvSpPr>
        <p:spPr bwMode="auto">
          <a:xfrm>
            <a:off x="360854" y="3350999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篇章结构题。通读全文可知，第一段总领全文，提出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多巴胺穿搭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这一概念；第二段介绍了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多巴胺穿搭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的来源；第三段介绍了多巴胺是什么；第四段介绍了衣服的颜色与自己的感觉之间的关系；第五段总结全文。全篇结构为总—分—总结构，即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2730</Words>
  <Application>WPS 演示</Application>
  <PresentationFormat>自定义</PresentationFormat>
  <Paragraphs>51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475</cp:revision>
  <dcterms:created xsi:type="dcterms:W3CDTF">2020-11-06T05:24:00Z</dcterms:created>
  <dcterms:modified xsi:type="dcterms:W3CDTF">2025-09-16T02:26:14Z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2E8F4A41A69748F69A67A9CAAABC4EB9_12</vt:lpwstr>
  </property>
</Properties>
</file>